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8" r:id="rId4"/>
    <p:sldId id="267" r:id="rId5"/>
    <p:sldId id="268" r:id="rId6"/>
    <p:sldId id="269" r:id="rId7"/>
    <p:sldId id="261" r:id="rId8"/>
    <p:sldId id="260" r:id="rId9"/>
    <p:sldId id="263" r:id="rId10"/>
    <p:sldId id="257" r:id="rId11"/>
    <p:sldId id="259" r:id="rId12"/>
    <p:sldId id="262" r:id="rId13"/>
    <p:sldId id="265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F7-8300-4D67-A88C-25953791FE1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5098-B598-4A04-BB87-A863C63C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1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F7-8300-4D67-A88C-25953791FE1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5098-B598-4A04-BB87-A863C63C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1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F7-8300-4D67-A88C-25953791FE1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5098-B598-4A04-BB87-A863C63C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2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F7-8300-4D67-A88C-25953791FE1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5098-B598-4A04-BB87-A863C63C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3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F7-8300-4D67-A88C-25953791FE1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5098-B598-4A04-BB87-A863C63C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5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F7-8300-4D67-A88C-25953791FE1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5098-B598-4A04-BB87-A863C63C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3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F7-8300-4D67-A88C-25953791FE1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5098-B598-4A04-BB87-A863C63C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3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F7-8300-4D67-A88C-25953791FE1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5098-B598-4A04-BB87-A863C63C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F7-8300-4D67-A88C-25953791FE1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5098-B598-4A04-BB87-A863C63C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7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F7-8300-4D67-A88C-25953791FE1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5098-B598-4A04-BB87-A863C63C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8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CC9F7-8300-4D67-A88C-25953791FE1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25098-B598-4A04-BB87-A863C63C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0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CC9F7-8300-4D67-A88C-25953791FE17}" type="datetimeFigureOut">
              <a:rPr lang="en-US" smtClean="0"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5098-B598-4A04-BB87-A863C63CB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1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11101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latin typeface="Chiller" panose="04020404031007020602" pitchFamily="82" charset="0"/>
              </a:rPr>
              <a:t>Metamorphosis</a:t>
            </a:r>
            <a:endParaRPr lang="en-US" sz="120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8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c03.deviantart.net/fs71/i/2010/306/1/a/art_130__metamorphosis_by_amberawr-d322b6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800"/>
            <a:ext cx="85725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tocomputers.net/graphics/4parrot-shut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4" y="3505200"/>
            <a:ext cx="8083261" cy="323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irplanesandmore.com/prodimages/largeMetaphor%20VI%20Blackbi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58704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0.gstatic.com/images?q=tbn:ANd9GcSNskC2bCE5fUEvtz0oASxgb_OErDQ7UtLdJJsz5jEMwtoZgazyse3GQ5z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15109"/>
            <a:ext cx="2496628" cy="50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deviantart.com/download/124333388/Beecorn__The_Metamorphosis_by_JacquelineR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6" y="304800"/>
            <a:ext cx="88773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c06.deviantart.net/fs42/i/2009/102/6/d/Hand_Tree_Metamorphosis_by_Lews_Therr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6" y="3429000"/>
            <a:ext cx="8572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t1.gstatic.com/images?q=tbn:ANd9GcRG8UYT6IT2KwfvCyzleetazt5MpbHu-lzWQ1zhb_l04YY3HMBE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86059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2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iffel-tower-forever.com/273-large/metamorphosis-of-the-scorpion-in-eiffel-tow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9" b="30197"/>
          <a:stretch/>
        </p:blipFill>
        <p:spPr bwMode="auto">
          <a:xfrm>
            <a:off x="4364182" y="838200"/>
            <a:ext cx="4343400" cy="189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bryangelo.com/giraffe/wp-content/uploads/2008/03/illus_2008_metamorphosis_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7625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3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_bmNxWRhcTz0/TP5meFVYWfI/AAAAAAAACWk/x-8J3aN2c_c/s1600/met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2885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1.bp.blogspot.com/_jVJ6pmotK_s/S1TXFipsGMI/AAAAAAAABds/PEXCvNlWp_Q/s320/Metamorphosis+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010400" cy="598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formation Lesson: How can a common, everyday object morph into something unexpected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705600" cy="628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4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ybele Young’s Paper Sculptures Depict Everyday Objects Metamorphosing into Otherworldly Creatures  http://www.thisiscolossal.com/2015/07/cybele-young-paper-metamorphosis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0"/>
            <a:ext cx="831924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6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jUEU5MDrTP8/VI-Los7dtEI/AAAAAAAAC3w/XUi0p4xbubU/s1600/IMG_17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0" b="11616"/>
          <a:stretch/>
        </p:blipFill>
        <p:spPr bwMode="auto">
          <a:xfrm>
            <a:off x="145756" y="1274617"/>
            <a:ext cx="8769644" cy="367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9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1.gstatic.com/images?q=tbn:ANd9GcRBMtGTFqt0fi6Shkl8Gqgqe9mMs5hDzKkGqljrEgB93FQEU4w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40341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1.s6img.com/cdn/box_006/post_16/943166_6492047_l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524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1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aintandrewsepiscopal.digication.com/files/M49fe449a5bb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11758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3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Robin</cp:lastModifiedBy>
  <cp:revision>6</cp:revision>
  <dcterms:created xsi:type="dcterms:W3CDTF">2012-10-02T20:16:43Z</dcterms:created>
  <dcterms:modified xsi:type="dcterms:W3CDTF">2015-08-16T22:13:07Z</dcterms:modified>
</cp:coreProperties>
</file>